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4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el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25" name="Ondertitel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31" name="Tijdelijke aanduiding voor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5CA5ED5-3590-4947-969F-A7A169C3D8E3}" type="datetimeFigureOut">
              <a:rPr lang="nl-NL" smtClean="0"/>
              <a:t>1-10-2015</a:t>
            </a:fld>
            <a:endParaRPr lang="nl-NL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B8B32FD-4B3D-4491-9204-939684A128C1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CA5ED5-3590-4947-969F-A7A169C3D8E3}" type="datetimeFigureOut">
              <a:rPr lang="nl-NL" smtClean="0"/>
              <a:t>1-10-2015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8B32FD-4B3D-4491-9204-939684A128C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5CA5ED5-3590-4947-969F-A7A169C3D8E3}" type="datetimeFigureOut">
              <a:rPr lang="nl-NL" smtClean="0"/>
              <a:t>1-10-2015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B8B32FD-4B3D-4491-9204-939684A128C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CA5ED5-3590-4947-969F-A7A169C3D8E3}" type="datetimeFigureOut">
              <a:rPr lang="nl-NL" smtClean="0"/>
              <a:t>1-10-2015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8B32FD-4B3D-4491-9204-939684A128C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5CA5ED5-3590-4947-969F-A7A169C3D8E3}" type="datetimeFigureOut">
              <a:rPr lang="nl-NL" smtClean="0"/>
              <a:t>1-10-2015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B8B32FD-4B3D-4491-9204-939684A128C1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CA5ED5-3590-4947-969F-A7A169C3D8E3}" type="datetimeFigureOut">
              <a:rPr lang="nl-NL" smtClean="0"/>
              <a:t>1-10-2015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8B32FD-4B3D-4491-9204-939684A128C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CA5ED5-3590-4947-969F-A7A169C3D8E3}" type="datetimeFigureOut">
              <a:rPr lang="nl-NL" smtClean="0"/>
              <a:t>1-10-2015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8B32FD-4B3D-4491-9204-939684A128C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CA5ED5-3590-4947-969F-A7A169C3D8E3}" type="datetimeFigureOut">
              <a:rPr lang="nl-NL" smtClean="0"/>
              <a:t>1-10-2015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8B32FD-4B3D-4491-9204-939684A128C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5CA5ED5-3590-4947-969F-A7A169C3D8E3}" type="datetimeFigureOut">
              <a:rPr lang="nl-NL" smtClean="0"/>
              <a:t>1-10-2015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8B32FD-4B3D-4491-9204-939684A128C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CA5ED5-3590-4947-969F-A7A169C3D8E3}" type="datetimeFigureOut">
              <a:rPr lang="nl-NL" smtClean="0"/>
              <a:t>1-10-2015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8B32FD-4B3D-4491-9204-939684A128C1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CA5ED5-3590-4947-969F-A7A169C3D8E3}" type="datetimeFigureOut">
              <a:rPr lang="nl-NL" smtClean="0"/>
              <a:t>1-10-2015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8B32FD-4B3D-4491-9204-939684A128C1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jdelijke aanduiding voor titel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1" name="Tijdelijke aanduiding voor teks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27" name="Tijdelijke aanduiding voor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5CA5ED5-3590-4947-969F-A7A169C3D8E3}" type="datetimeFigureOut">
              <a:rPr lang="nl-NL" smtClean="0"/>
              <a:t>1-10-2015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B8B32FD-4B3D-4491-9204-939684A128C1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source=images&amp;cd=&amp;cad=rja&amp;uact=8&amp;ved=0CAcQjRw&amp;url=http://www.bijzondergesprek.nl/persoonlijke-ontwikkeling/&amp;ei=FjljVKLYLaXB7ga7jIGYCQ&amp;psig=AFQjCNESNAfgWq3qIWMF0PdR1d3gCcl_Kw&amp;ust=1415875218221257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instituut-orbis.nl/wp-content/uploads/2011/12/screen-capture1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91680" y="-25046"/>
            <a:ext cx="6984776" cy="1869870"/>
          </a:xfrm>
        </p:spPr>
        <p:txBody>
          <a:bodyPr/>
          <a:lstStyle/>
          <a:p>
            <a:r>
              <a:rPr lang="nl-NL" dirty="0" smtClean="0"/>
              <a:t>Ontwikkelen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67644" y="3573016"/>
            <a:ext cx="7101576" cy="2736304"/>
          </a:xfrm>
        </p:spPr>
        <p:txBody>
          <a:bodyPr>
            <a:normAutofit/>
          </a:bodyPr>
          <a:lstStyle/>
          <a:p>
            <a:r>
              <a:rPr lang="nl-NL" sz="2400" dirty="0" smtClean="0"/>
              <a:t>Een </a:t>
            </a:r>
            <a:r>
              <a:rPr lang="nl-NL" sz="2400" dirty="0" smtClean="0"/>
              <a:t>duurzame </a:t>
            </a:r>
            <a:r>
              <a:rPr lang="nl-NL" sz="2400" dirty="0" smtClean="0"/>
              <a:t>en </a:t>
            </a:r>
            <a:r>
              <a:rPr lang="nl-NL" sz="2400" dirty="0" smtClean="0"/>
              <a:t>langzame </a:t>
            </a:r>
            <a:r>
              <a:rPr lang="nl-NL" sz="2400" dirty="0" smtClean="0"/>
              <a:t>verandering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107504" y="4619984"/>
            <a:ext cx="2520280" cy="2193392"/>
          </a:xfrm>
          <a:prstGeom prst="rect">
            <a:avLst/>
          </a:prstGeom>
        </p:spPr>
        <p:txBody>
          <a:bodyPr vert="horz" lIns="45720" tIns="0" rIns="45720" bIns="0">
            <a:norm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None/>
              <a:defRPr kumimoji="0" sz="2200" kern="1200" baseline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None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nl-NL" dirty="0" smtClean="0"/>
              <a:t>VP15</a:t>
            </a:r>
            <a:endParaRPr lang="nl-NL" dirty="0" smtClean="0"/>
          </a:p>
          <a:p>
            <a:pPr algn="l"/>
            <a:r>
              <a:rPr lang="nl-NL" dirty="0" smtClean="0"/>
              <a:t>Begeleidingskunde</a:t>
            </a:r>
          </a:p>
          <a:p>
            <a:pPr algn="l"/>
            <a:endParaRPr lang="nl-NL" dirty="0" smtClean="0"/>
          </a:p>
          <a:p>
            <a:pPr algn="l"/>
            <a:r>
              <a:rPr lang="nl-NL" dirty="0" smtClean="0"/>
              <a:t>Carin Hogenbirk</a:t>
            </a:r>
          </a:p>
          <a:p>
            <a:pPr algn="l"/>
            <a:r>
              <a:rPr lang="nl-NL" dirty="0" smtClean="0"/>
              <a:t>September 2015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036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Bijzonder ZIJN Persoonlijke Groei 03.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32" y="4217193"/>
            <a:ext cx="8037916" cy="274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91264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Drie manieren om te ontwikkelen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Groeien</a:t>
            </a:r>
          </a:p>
          <a:p>
            <a:pPr lvl="1"/>
            <a:r>
              <a:rPr lang="nl-NL" dirty="0" smtClean="0"/>
              <a:t>lichamelijk als gevolg van celdeling</a:t>
            </a:r>
          </a:p>
          <a:p>
            <a:r>
              <a:rPr lang="nl-NL" dirty="0" smtClean="0"/>
              <a:t>Leren</a:t>
            </a:r>
          </a:p>
          <a:p>
            <a:pPr lvl="1"/>
            <a:r>
              <a:rPr lang="nl-NL" dirty="0" smtClean="0"/>
              <a:t>verwerven van kennis en kunde</a:t>
            </a:r>
          </a:p>
          <a:p>
            <a:r>
              <a:rPr lang="nl-NL" dirty="0" smtClean="0"/>
              <a:t>Rijping</a:t>
            </a:r>
          </a:p>
          <a:p>
            <a:pPr lvl="1"/>
            <a:r>
              <a:rPr lang="nl-NL" dirty="0" smtClean="0"/>
              <a:t>ergens aan toe zijn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 smtClean="0"/>
              <a:t>Onlosmakelijk met elkaar verbonden</a:t>
            </a:r>
            <a:endParaRPr lang="nl-NL" dirty="0"/>
          </a:p>
        </p:txBody>
      </p:sp>
      <p:sp>
        <p:nvSpPr>
          <p:cNvPr id="4" name="AutoShape 2" descr="data:image/jpeg;base64,/9j/4AAQSkZJRgABAQAAAQABAAD/2wCEAAkGBxQSEhUQExQWFhUVFBYaFhYWFBQYFhgZGRcYFxcYFhYYHCggGRolHRsXITEhJSkrLi4uGiAzODMsNygtLisBCgoKDg0OGxAQGywkICQsLC8tLCw0LDQ0LDQ0LzQ0NCwsLCwsLCwsLCwvLywvNCwsLCwsLCwsLCwsLCwsLCwsLP/AABEIAIMBgQMBIgACEQEDEQH/xAAcAAEAAgMBAQEAAAAAAAAAAAAABQYDBAcBAgj/xABAEAACAQIDBAgEAwgBAgcAAAABAgADEQQSIQUxQVEGEyJhcYGRoQcyQrFSwfAUIzNicpLR4cLi8RZDc4KisrP/xAAZAQEAAwEBAAAAAAAAAAAAAAAAAgMEAQX/xAAtEQACAgEDAgUCBgMAAAAAAAAAAQIRAxIhMQRBEyIyUXFhkSOBseHw8RRCof/aAAwDAQACEQMRAD8A7jERAEREAQYgwDyIiAIiIAiIgCIiAIiIAiIgCIiAIiIAiIgCIiAIiIAiIgCIiAIiIAiIgCaeO2rRo/xaqIeTMAfTfMe29rJhqRqvc8FUb2Y7gP8AMqQwWOrq9etTolWF+pqAIQo3ZXAuhA/Eed5VkyVst2acGBTWqbpfr8E9iOlWGanU6mupcIbEAkKxU5cxtYC446SuU+n9ai7UsRhwwQ2NSm2W/KyPodx3HgZUBh6S1usFU0bGzUi1OqrA/ModNGUjTUCWJtlPilfFUFWqUawV2Nr2DGyHQtqp1Njcb908t9XnllUYr7HqrpenxbTTcX3e1P5X9HR8BixVprVAZQ4uAwsbcLi82JxXFnG1TfELWOthmVgL8AosAPACdL2BhsVh1WlUy1U4MG7adxzfMPDWejizubqmYeq6FYY6tad9v3LAIgRNB54iIgCIiAIiIAiIgCIiAIMQYB5ERAEREAREQBERAEREAREQBERAEREARNdMbTLmlmGcb1Ojc7gHeO8TYnLAiQ/SnaZw9Esnzscq92hJPkB6kTU6H7YfEBs+pCofPVSfPLfzMj4i1ae5csE3jeXsWOYcVikprndgq3Gp75jrbRpI/Vu6q1rgMctx3E6Hyml0m2f+0YdlTVxZ6diNWG7XdYi4851vZ0QxpOSUuDHtDpNRo1OqJJIIz2F8oKhlPeNeGuk82P0lp4moETirXHEMhF/EEMCD3eU5mAWN7W7QDDkRpr9paPhzgv31Wp+Fbebtf7L7zLDPOWTSetn6HDiwuV7o6BETR2ltIULM6vk4uoBVf6tbjx3TW3XJ4xvTRxG1aVOp1TsFOTPdiAtrkHXnpI3GbTeoM2EqoX0HVVFNzc2uDcEWBudCNPXn/Smriale2KUUyBZbLZCAbizfUNecpyZtKtGzpemjlfmlt/37FvqfELD5mUBiBfK1hY6cQdQLyX2Z0jp1qasoYuf/AC1UswN7cNApsdWtpOWbN2XnqCkq3ZmAtz47+Vrm/ITsOytnJh06tBxux4seZ9h4ASvp8k8lt8F/W4umxJKG7+SO6R0qqhcTRsWpg5kKhuzxK3GhGt7WuPCamC6QpiUbD1LU3qKVVr9hiRYWvuPd7yzK4N7EGxsbHceRnPumexeqbOo/d1D/AGtvI8DvHnylmS4+ZfmebbTsg8Z0TrIlbEuuRaQ0zb2NwDYX3DXXj3yxfCFGWhiFe9/2knXvpoP+Mz4babYjAYmhUN6iYepYne6hTYnvBsD5SI2J0kTB06pCF2qFGAvZR2BqzeJ3AcJmgoY5prho09R1mTqPW+Ox02JF9HMTWq0FrVwqtUGZUUEBVPy3ubkkWMlJvTtWZT0RAidAiIgCIiAIiIAiIgCIiAIMQYB5ERAEREARMFPFqajUr9tApI/la9iOYuCPKYaO06b1nw6m7IoLchra3iNL+M5aBuzBjcWtJc7my3UE8sxsL91yJnmvj8IKtN6TbnUjw5Ed4Nj5Q/oDIlZSbAgmwYW4g6XB4zW2ptNKC3bUn5VG88PId8pWz8W+GrLnv+6LI6g6Wa1yL8NFYf7nmJxJrYmkrHWpVTTkoYaDutM8s/ZcnLOhyP2m9VP3lPtADtIRfT8S8fKSETQ1aOkfs3ayVtPlb8J496njNfbeP6urhl/FVN/6cpU383X0mnt3Z/Vnrqegvrb6TwYd364zWx+KFcIdA6pUuO8AajuNwZmllaTjLlE4Rt0W2JW9vdLadCyUx1lVrWUHQE7sx59w9pM7MWpkBrEFzqQBYL/KB/mXqabpEDU6QbEXErcdmqvyP/xbmv23iQOxOkT0nOHxV9DlzN8yH+Y/Up5/luukq3TfZGdP2lB26Y7Y/EnHzXf4XleWLXnjz+oMfxAVslNgpKjrMxG4Ehct+XGfHw+T+M4+UdWg8VBJHuPWaeD2l1uDNF9TTena/FM1/axHhaamydsPRoChRUAs5Ja1yWY2AUbuQ4zM8y8XU/b+I0f5D8Hwuxfdo7Pp10yVFuOB3EHmp4GUrFJiNn1Bla9Nj2Sfkb+Vl+lu8b/US2bF2aaYz1GL1WHaYkm38ovwm5jsGlZGpVBdWGv5EciOc1ShrV8MzlLrbLw+LSpi6bOjm3W08wsCSMx3crkEae4m10ErLRwlV6rBctZszEWvooUabzbQCV7F0qmDq1KV96Mt9wem4IB8ePcRI7F1iz2BOXMXtfTMdSbc7aTF4mieqt6oslklKNNnQNn7bqYqvkpDJSSxdyLs3JRwW+vf4SxEX0le6C4bLhg/Go7N5A5R9r+csU34702+5WVbbnRnfUw4sd5pjd40+R7t3K3HX2Ht8NajiLMpNg7C5B5Pf78OPOXGVPpdscC+JQf+qB7P/n15yvJBx80PzBh2pQSntCjV0UAkHcAL5bnu3zFtnpDUxDjDYYlVZgpfcxubafhHv4SDxuKLrZjcqFAPEgX3+WUeUkeg2GzYjPwRWPmeyPufSZITbk4R4bsky87OwS0aa0k3KPMniT3mNo4Na1NqTbmG/keBHgZsxPSpVRE5diUeizKeywDI1uRBB8iDK4lB3elRH1WB8tPynSem2BUhKu5mOS34tCw8wAf0JBdE9nZ8Wpt2aSFj45uz7/aedLG1kUTi2OjUkCqFG4AAeQtPqInpHT0RAiAIiIAiIgCIiAIiIAiIgCDEGAeSm9BsezV8XRZibVSy3P8AMVPlYJ6S5Sh9GE6vamITmK3/AOiMPaVz9UQXyIiWAqnTYVKJpYykcrLemxte6tqtweFwfMiQXw8qE4t9SbUWJJ4lnTUnncGXXpNh+swtZf5Cw/8Ab2vylV+HGFy1aznflUeFzu9VJ85mnH8WIL7ERNIKj00wVmSuPq7D+NrqfuPSV7o6hqbSpDhTVmPkpA9yJeOleHz4Z7b1s/8Aabn2vIfoVs8LVrVjvIUeA5ex9RMk4/jIFviImsHzUQMCpFwQQRzBlF2hhepq2/CSL80Yafl5rL5K70qoKSt9Myut+8WK/wDKZerhqhZ1Mq3QXZfX4k4hh2KWq8i3D0nS5F9HMGKVBQBa+tu76fbXzMlJZghoggxPGW4sdQd89iXHDlm1MEcNiGpD5bnL3qw7Ppu8RJzodszPU64jsUtF73tv8h9xMnTdL1qYtcmmbcyQ4sPf7y07LwYo0kpD6RqeZOrH1vMOPCvGb7IG1ERNwK7002YKtHrR81IE35p9Q8t/l3znmBwbVawoL8zaX5A8fS/pOvY6h1lKpT/GjL/cpH5yl9A8Pmq9YRqlPX+o9n7BvUzFnxqWSP1Ol2wuHFNFpr8qKFHgBaZYibTgny6Aggi4IsQeIO+fUQDmPSDA9TUdE1ykAc7NYqPHUDylv6F7N6nDhj81TUnuGg8t585FdLqBGJVgNKlL/wCSHT/7iXGhSCqqDcoAHkLTHhxpZZP2On3ERNhwrnTrDlqCOu+nVD+isPsSPOOh1IAVW/nC+i5v+UncbhxURqZ+oenIyK6KUWSnUVhYis1/7VH5TM4tZ0+zQJuIiaQeiIEQBERAEREAREQBERAEREAQYgwDyVKlh8u1mb8VMn1RR9xLbOZY3poi7UFTMow6E0nYKSx0N2Bv8ga24Xst9byrIuPk6lZ02J803DAMCCCAQQbgg7iDyn1LTh81EzAqdxBB89JVPh/RKrWLb7op8VBv95Z8bi0o02q1GCoilmJ4AC5nPPhz0sWrXrUqjKvXNnorly8WzKWLG7Wy8gbG0rl6kySi2rOkxESwiY8RSzKyH6lI9RaQ/RFLUSTvLa/2r/uS+KxK0kao7BURSzMdwA1JlI6EdKFrYiohKqtUk0F7VzZm0JOgbLY2HfrpKpeuL+SSi2m0XyIiWkRIvpDSvTDfha5PcVI/MSUlQ+InSJcPSFAH97WtwByoD2mIOmtso8e6V5lcGiUVbpFtprYADcABPqV7oTt1cVh17WapTAWpe1yfxaaWNj7jhLDJxaatHJJp0xEROnCF29hwauHqtoFqAHzZcvuJNTn3xG6VCmVwlFl6xWD1CRmVbaqm8domx7h4y77LxyV6SVqZzK4uDx5EEcCDcESuO0mda2s2oiJYcEg9m0EoYmqo061rqPIu3uTJqrUCgsxAUAkkmwAGpJPATlv/AI9SttWlkdVwwbJmZNWurDOGLdlSxQajcL6SrIt4v2ZKMWzqkREtIiIiARu3cIKlMG2qsCPPs/n7TdwmIWogqL8raiVXp/0rTCU+pRv37gWtY5Fvq7A6c7DjNj4e7VFfCKM+Z6ZKvootckpoulstte4ypbZH9UT0vTZZ4iJaQEhaVc08WaVuzVzNfkQAf8yZZgBc6AbyeE5dienyvtFGSoq4amyozGncsDmDurZhZbkDcdATKcv+r9mSjFy4OpRPFN9Z7LiJ6IgRAEREAREQBERAEREAREQBBiDANTaiuaNUU/4hpvk/qynL72n5vpFs6YZqTBxVCstmD6kAgrvFtZ+ksdierQtx4Dv4Sh4/YK1KjVm/iVNWbi1iAPIDLbw75RlmlsXY4vksnQPAVqGCp0q57QL2B3hCxKA9+W2nC9uEsEhNhVSbIzMSoO/fpbfzk3LIS1RsrkqZSvi7Rqts9hSVmtUQ1Aup6sXJJHIHKfKcg2Pg2rsRh1c1lyFCCdGLrbUfKN5ud1p+gNt7S6tcq/Ow07huvKTg9m0sMwajmpZXbRN28BvvxlWXIk6LsSdHR6AIVQxu2UZiNxNtSPOfc0dl1GI7Rv8ArlbTwm9L07VlDVMpfxbpVWwB6oMwFVDVC6nqxckkDWwbKT4X4Tl2xqL17fsqP161aWRhqu8km9tAtgxJO4Tt+2aua9HcCva8De4Pl95Xdm4BcOQ1IlVTSw1ABudBwEzZcq1UaMcXpLuJ7MOFqZlBveZppTszCca+J2z6qY567qWp1gi0ra3KoAyC2oa4Ld4PjOx1HsCTuAJPlKltwddZnBsD2Ry8LcecqzTUUW4VuRPw92NUTEnEBDTo/syKVJ31CFzAa6gZSSebeM6LKb0dXqXKAkD5iCTYg3uNeIsZcowSuIzLzCImptGuVAA3sbCw18ZZKSirZWlbo4JtLAVaWNeliFLOapLWvqrNfOLbwQb+06n8LdnVqOGfrrhXqlqasLNlsBmIOoBI3efGYNo7DWpUZjcubXNzc7zrzI09RLRsSuzIMxvoCCd/Ig+GnrKMeS5l04VEkoiJpKCq/E7CV6uza9PDgs5ykqvzMisGcKOJsDpx3TgWz6avTqFEZmAUIQGYl2dQFAH1EXFu8T9F7YxDO3UKxF7BraaHhfnY90qWydnGhUR6bsADlAJJQZrm1jew0mPLnWqjVixurLx0cp1VwtBcR/GFGmKn9YUZted5IzDhKhZATv4+UzTWt0ZnyIiYMZXyKW8Pc20hulYSs4P0+w1WltCua6ljVctSsT26e5cp5gAKRzlu+F+BqpjK7IpXDCkqm4YA1LIbLmGpBz35XHOTG18B1ziq7NnysAwNjl/Dp9Ou6TvR2oyotMsWCkrrvuOBPOZYZVKZplFqBORETWZSt/EZKx2diRQUs5T5V1YpmHWWHE5M2k/P+HdGIpgbkZs99AwUlR39rKLd8/SO08Ww/d0z2vI2v+coez+jqYWqtSlZQtQn5EA4A3I1bnrMuXNFOjTig6suHQKnXXZ+HXEgiqENwd4XMerDDgwTICOcn5q4CuXW7Wvxt4TammLTWxnlyeiIETpwREQBERAEREAREQBERAEGIMAjtqa27tR43sPzmOrh7rcWuoUgnW1i2vh/iZT2qxvuSw8SRe8+qKgZ1O4C3kb/AOZRVtstukR9UZKiuBbtLfz7LDv4SdkFjjd6SH5rjNv5/wDcycBncXLOT7EHigGr3PBsg8AmbfzuftNbaOzwqg/ScwbmTclSPz7rcpmpm+IJO7rrAeCCx9WE3toECmSfpZvcG3sZXSabZO6aRh2WbMO9Dfy0v7H1kxIbYiEkltcqqo8xmPuxHlJht0uxekrnyQ9Vc2djua4+wH295ibCAdq/ZcbrbiGvcG/HTTu75s4Rc1C9tSDfyOs8rHs5ORsN991wNJRp2tll9hslrMU1sdQORG+364SWkPs8Xct3i2hFrjl6e8mJdh9JXk5NPa7WpEfiKjyJAPteR/UKXRWF7W0PG4P5zb2rvp8gwJ8iPafNenaoG5gDzGYj9d8hNXL7E47R+5HYnAhSygk2+Uk9oWHZse7TX8zJvZ9S6C+8aekjMa96pP4AL2ubk7l07x+tZJ7Oo5KYXxv4k6zmJVN0Mj8qs2ZoYoE1AOS/e/8A0+k35okfvSD9Q+3D9cxLcnC+SEDGuHBBZbAg3BtvGUAg/reBMNP924I+XiOYO4+O8eU36Ry3vy9P1rNNkvb+sADzvrKZRqmuSyL9yViBPiseyfAzUUEFh2DOTzYm3fmNtTw1UT5rbMAIBPZOh7nUaNfkdNO/vnuzFv1bkfUSdeJYa+p9pIbWFlvwzKT4j/I0mCME4Ns1OTUqR87FrHt021KnQ9263luknInZqlqpc6WXXxJ3elpLTTgb0FOX1CRm2n0Vf6m/tGn39pJyJ2i56z+mmxHeTp+vKdzekY/UfBwgcd+RiDyOnDiLW0mBLocw35gWHPXXzGnrJTCJlHgfUWGvtI/F6M45a/r39pRONJPuWxlbaJtWuLjjBNtZjwq2RQeU+NoVclNm32E1OVRtmerdEdQ7Xb/EQTz1AJ9iB5TVxez7DU6MWBv9LX+bwI9D4zeShlKL9IIueZOXjyvaZ9oL2SP5lPr2Zk8O4uzRrqSo1tjuVdqbG91BXTdbQqfC/tJeRGAp3qBrbgfuQL+/oZLy/Bekqy+o9EQIlxWIiIAiIgCIiAIiIAiIgCDEGAaT07Vc3B1sfFb29pkqUe0G/R4689d0+8QDYEa2N/LcfYmfYAI5g6yGklZrNRzOHPAdnv5k+vt3zaAg757JJUcbIjaGE7dxcBymvJ1PZPdfdfu75nxlMuFBW+u/gLbyb7vD8pu1KeYWO4iYqbn5H38DwYcxyPdIaFv9SWo+cDRyrwsWYi3Insj+23pNqIk0qRBuzSFIo5seyxuRwuePr955icOSysNCt+O827I9z4Wm4yA6ETxFI369/HzkdPYlqMVDChfUnzO+3vNiIkkqON2YcVRzrbjvHjNVSWQXHaUi4uL3B/xZvSSEw1KZvmXfxHAj/IkXHudT7GvSwl2uRYL8oNtSPqNpugQJ7JJJHG7EwYmlex4g3H5j0meIatBOjCRz9RMZpEsDwUn1N/8AUzZSD3fb/UyATmmxdCIiSOERhqOQvS1tmuhtwbv5hh7TYx1HMpZuAsB3nS/fv3TZqrY5rX5ju/1PsoDYnW2o5dxlShs4lmrezV2VRKr2vnYktN2eWnsnGOlUQbt2JH46mQwfgRbdxP8AsLJCY69PMpHp4xJWhF0zHhTvHfceBF9Oc0f2Y5uNmIuRc66lSe7dJJDfeNeM9SmB5yDhqSJKVH3MeIpZ1KniLTJEsatECL1AAa1xa9+WYW8dwmXaK5lOthYEa7ze48v8zbekDv5T5SiOCgeAH3lfh7UWa97MOzk0LnTNw5AaAePObk8AnsnFUqIN2z0RAiSOCIiAIiIAiIgCIiAIiIAiIgHk8RQBYREA+oiIAnhERAPYiIAiIgCIiAIiIAiIgCIiAIiIAiIgHk8VbaCIgH1ERAEREA+covfjPqIgCIiAIiIAiIgCIiAIiIAiIgCIiAf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8100" y="-1371600"/>
            <a:ext cx="838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287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dedic8.com/public/images/spiral-raw%20tekst_candar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581128"/>
            <a:ext cx="2870194" cy="203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Factoren van invloed op de ontwikkeling van de mens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628800"/>
            <a:ext cx="8496944" cy="4918328"/>
          </a:xfrm>
        </p:spPr>
        <p:txBody>
          <a:bodyPr/>
          <a:lstStyle/>
          <a:p>
            <a:r>
              <a:rPr lang="nl-NL" dirty="0" smtClean="0"/>
              <a:t>Interne factoren</a:t>
            </a:r>
          </a:p>
          <a:p>
            <a:pPr lvl="1"/>
            <a:r>
              <a:rPr lang="nl-NL" dirty="0" smtClean="0"/>
              <a:t>aanleg</a:t>
            </a:r>
          </a:p>
          <a:p>
            <a:r>
              <a:rPr lang="nl-NL" dirty="0" smtClean="0"/>
              <a:t>Externe factoren</a:t>
            </a:r>
          </a:p>
          <a:p>
            <a:pPr lvl="1"/>
            <a:r>
              <a:rPr lang="nl-NL" dirty="0" smtClean="0"/>
              <a:t>omgeving en omstandigheden</a:t>
            </a:r>
          </a:p>
          <a:p>
            <a:r>
              <a:rPr lang="nl-NL" dirty="0" smtClean="0"/>
              <a:t>Zelfbepaling</a:t>
            </a:r>
          </a:p>
          <a:p>
            <a:pPr lvl="1"/>
            <a:r>
              <a:rPr lang="nl-NL" dirty="0" smtClean="0"/>
              <a:t>zelf richting geven aan je eigen ontwikkeling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572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ekening van baby tot oude 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5599"/>
            <a:ext cx="8100392" cy="375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ontwikkelingsfasen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Ongeboren kind		prenatale fase</a:t>
            </a:r>
          </a:p>
          <a:p>
            <a:r>
              <a:rPr lang="nl-NL" dirty="0" smtClean="0"/>
              <a:t>Zuigeling			  0 - 18 maanden</a:t>
            </a:r>
          </a:p>
          <a:p>
            <a:r>
              <a:rPr lang="nl-NL" dirty="0" smtClean="0"/>
              <a:t>Peuter			18 maand - 4 jaar</a:t>
            </a:r>
          </a:p>
          <a:p>
            <a:r>
              <a:rPr lang="nl-NL" dirty="0" smtClean="0"/>
              <a:t>Kleuter			  4 - 6 jaar</a:t>
            </a:r>
          </a:p>
          <a:p>
            <a:r>
              <a:rPr lang="nl-NL" dirty="0" smtClean="0"/>
              <a:t>Schoolkind		  6 - 12 jaar</a:t>
            </a:r>
          </a:p>
          <a:p>
            <a:r>
              <a:rPr lang="nl-NL" dirty="0" smtClean="0"/>
              <a:t>Puber			12 - 17 jaar</a:t>
            </a:r>
          </a:p>
          <a:p>
            <a:r>
              <a:rPr lang="nl-NL" dirty="0" smtClean="0"/>
              <a:t>Adolescent		17 - 22 jaar</a:t>
            </a:r>
          </a:p>
          <a:p>
            <a:r>
              <a:rPr lang="nl-NL" dirty="0" smtClean="0"/>
              <a:t>Volwassene		22 - 65 jaar</a:t>
            </a:r>
          </a:p>
          <a:p>
            <a:r>
              <a:rPr lang="nl-NL" dirty="0" smtClean="0"/>
              <a:t>Oudere mens		65 jaar en ouder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704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1274400"/>
          </a:xfrm>
        </p:spPr>
        <p:txBody>
          <a:bodyPr>
            <a:normAutofit/>
          </a:bodyPr>
          <a:lstStyle/>
          <a:p>
            <a:r>
              <a:rPr lang="nl-NL" dirty="0" smtClean="0"/>
              <a:t>Voorwaarden voor ontwikkeling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Ontwikkelingsmogelijkheden (aangeboren)</a:t>
            </a:r>
          </a:p>
          <a:p>
            <a:r>
              <a:rPr lang="nl-NL" dirty="0" smtClean="0"/>
              <a:t>Stimulering</a:t>
            </a:r>
          </a:p>
          <a:p>
            <a:r>
              <a:rPr lang="nl-NL" dirty="0"/>
              <a:t>B</a:t>
            </a:r>
            <a:r>
              <a:rPr lang="nl-NL" dirty="0" smtClean="0"/>
              <a:t>elemmeren</a:t>
            </a: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5122" name="Picture 2" descr="http://www.logopedie.nl/afbeeldingen/kind_en_taal/jongen_met_kaartj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201" y="3717032"/>
            <a:ext cx="4178935" cy="277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03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Aspecten van ontwikkelen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Lichamelijk</a:t>
            </a:r>
          </a:p>
          <a:p>
            <a:r>
              <a:rPr lang="nl-NL" dirty="0" smtClean="0"/>
              <a:t>Cognitief</a:t>
            </a:r>
          </a:p>
          <a:p>
            <a:r>
              <a:rPr lang="nl-NL" dirty="0" smtClean="0"/>
              <a:t>Sociaal</a:t>
            </a:r>
          </a:p>
          <a:p>
            <a:r>
              <a:rPr lang="nl-NL" dirty="0" smtClean="0"/>
              <a:t>Persoonlijkheid</a:t>
            </a:r>
          </a:p>
          <a:p>
            <a:r>
              <a:rPr lang="nl-NL" dirty="0" smtClean="0"/>
              <a:t>Emotioneel</a:t>
            </a:r>
          </a:p>
          <a:p>
            <a:r>
              <a:rPr lang="nl-NL" dirty="0"/>
              <a:t>S</a:t>
            </a:r>
            <a:r>
              <a:rPr lang="nl-NL" dirty="0" smtClean="0"/>
              <a:t>eksueel</a:t>
            </a:r>
            <a:endParaRPr lang="nl-NL" dirty="0"/>
          </a:p>
        </p:txBody>
      </p:sp>
      <p:pic>
        <p:nvPicPr>
          <p:cNvPr id="6146" name="Picture 2" descr="http://www.instituut-orbis.nl/wp-content/uploads/2011/12/screen-capture1-300x25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144568"/>
            <a:ext cx="3937620" cy="339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75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basisvoorwaarden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Liefde en aandacht</a:t>
            </a:r>
          </a:p>
          <a:p>
            <a:r>
              <a:rPr lang="nl-NL" dirty="0" smtClean="0"/>
              <a:t>Verbaal en non-verbaal contact</a:t>
            </a:r>
          </a:p>
          <a:p>
            <a:r>
              <a:rPr lang="nl-NL" dirty="0" smtClean="0"/>
              <a:t>Stimulerende omgeving</a:t>
            </a:r>
          </a:p>
          <a:p>
            <a:r>
              <a:rPr lang="nl-NL" dirty="0" smtClean="0"/>
              <a:t>Onderzoeken (exploreren)</a:t>
            </a:r>
          </a:p>
          <a:p>
            <a:r>
              <a:rPr lang="nl-NL" dirty="0" smtClean="0"/>
              <a:t>Spelen</a:t>
            </a:r>
          </a:p>
          <a:p>
            <a:r>
              <a:rPr lang="nl-NL" dirty="0" smtClean="0"/>
              <a:t>Leren</a:t>
            </a:r>
          </a:p>
          <a:p>
            <a:endParaRPr lang="nl-NL" dirty="0"/>
          </a:p>
        </p:txBody>
      </p:sp>
      <p:pic>
        <p:nvPicPr>
          <p:cNvPr id="7170" name="Picture 2" descr="social-media-lief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647506"/>
            <a:ext cx="4372372" cy="301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01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Positief beleven van zijn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Zelfaanvaarding</a:t>
            </a:r>
          </a:p>
          <a:p>
            <a:r>
              <a:rPr lang="nl-NL" dirty="0" smtClean="0"/>
              <a:t>Positieve relaties met anderen</a:t>
            </a:r>
          </a:p>
          <a:p>
            <a:r>
              <a:rPr lang="nl-NL" dirty="0" smtClean="0"/>
              <a:t>Autonomie/zelfstandigheid</a:t>
            </a:r>
          </a:p>
          <a:p>
            <a:r>
              <a:rPr lang="nl-NL" dirty="0" smtClean="0"/>
              <a:t>Invloed hebben op de omgeving</a:t>
            </a:r>
          </a:p>
          <a:p>
            <a:r>
              <a:rPr lang="nl-NL" dirty="0" smtClean="0"/>
              <a:t>Een levensdoel hebben</a:t>
            </a:r>
          </a:p>
          <a:p>
            <a:r>
              <a:rPr lang="nl-NL" dirty="0" smtClean="0"/>
              <a:t>Gevoel van persoonlijke groei</a:t>
            </a:r>
            <a:endParaRPr lang="nl-NL" dirty="0"/>
          </a:p>
        </p:txBody>
      </p:sp>
      <p:pic>
        <p:nvPicPr>
          <p:cNvPr id="8194" name="Picture 2" descr="Positief denken: hoe doe je dat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800533"/>
            <a:ext cx="3127276" cy="208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36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ci.nl/images/active/carrousel/fullsize/9789006925128_fro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7597">
            <a:off x="4983869" y="2995359"/>
            <a:ext cx="2368774" cy="323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Pagina 72</a:t>
            </a:r>
          </a:p>
          <a:p>
            <a:pPr lvl="1"/>
            <a:r>
              <a:rPr lang="nl-NL" dirty="0" smtClean="0"/>
              <a:t>6 over ontwikkelingspsychologie</a:t>
            </a:r>
          </a:p>
          <a:p>
            <a:pPr lvl="2"/>
            <a:r>
              <a:rPr lang="nl-NL" dirty="0" smtClean="0"/>
              <a:t>Opdracht 2, 3, 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095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vervloed">
  <a:themeElements>
    <a:clrScheme name="Overvloed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vervloe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vervloed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67</TotalTime>
  <Words>134</Words>
  <Application>Microsoft Office PowerPoint</Application>
  <PresentationFormat>Diavoorstelling (4:3)</PresentationFormat>
  <Paragraphs>62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Overvloed</vt:lpstr>
      <vt:lpstr>Ontwikkelen</vt:lpstr>
      <vt:lpstr>Drie manieren om te ontwikkelen</vt:lpstr>
      <vt:lpstr>Factoren van invloed op de ontwikkeling van de mens</vt:lpstr>
      <vt:lpstr>ontwikkelingsfasen</vt:lpstr>
      <vt:lpstr>Voorwaarden voor ontwikkeling</vt:lpstr>
      <vt:lpstr>Aspecten van ontwikkelen</vt:lpstr>
      <vt:lpstr>basisvoorwaarden</vt:lpstr>
      <vt:lpstr>Positief beleven van zijn</vt:lpstr>
      <vt:lpstr>opdrachten</vt:lpstr>
    </vt:vector>
  </TitlesOfParts>
  <Company>Onderwijsgroep Noord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Ontwikkelen</dc:title>
  <dc:creator>C.A. Hogenbirk</dc:creator>
  <cp:lastModifiedBy>C.A. Hogenbirk</cp:lastModifiedBy>
  <cp:revision>16</cp:revision>
  <dcterms:created xsi:type="dcterms:W3CDTF">2014-11-09T12:54:38Z</dcterms:created>
  <dcterms:modified xsi:type="dcterms:W3CDTF">2015-10-01T06:21:56Z</dcterms:modified>
</cp:coreProperties>
</file>